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601200" cy="128016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4" autoAdjust="0"/>
    <p:restoredTop sz="94660"/>
  </p:normalViewPr>
  <p:slideViewPr>
    <p:cSldViewPr snapToGrid="0">
      <p:cViewPr varScale="1">
        <p:scale>
          <a:sx n="34" d="100"/>
          <a:sy n="34" d="100"/>
        </p:scale>
        <p:origin x="219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2A46B-1B62-4C33-B573-F0393574CFCD}" type="datetimeFigureOut">
              <a:rPr lang="it-IT" smtClean="0"/>
              <a:t>13/11/2024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D1277-91F0-406E-9DCC-5BACB055755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75599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2A46B-1B62-4C33-B573-F0393574CFCD}" type="datetimeFigureOut">
              <a:rPr lang="it-IT" smtClean="0"/>
              <a:t>13/11/2024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D1277-91F0-406E-9DCC-5BACB055755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69691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2A46B-1B62-4C33-B573-F0393574CFCD}" type="datetimeFigureOut">
              <a:rPr lang="it-IT" smtClean="0"/>
              <a:t>13/11/2024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D1277-91F0-406E-9DCC-5BACB055755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3561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2A46B-1B62-4C33-B573-F0393574CFCD}" type="datetimeFigureOut">
              <a:rPr lang="it-IT" smtClean="0"/>
              <a:t>13/11/2024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D1277-91F0-406E-9DCC-5BACB055755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1216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>
                    <a:tint val="82000"/>
                  </a:schemeClr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82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82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82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82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82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82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82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2A46B-1B62-4C33-B573-F0393574CFCD}" type="datetimeFigureOut">
              <a:rPr lang="it-IT" smtClean="0"/>
              <a:t>13/11/2024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D1277-91F0-406E-9DCC-5BACB055755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95760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2A46B-1B62-4C33-B573-F0393574CFCD}" type="datetimeFigureOut">
              <a:rPr lang="it-IT" smtClean="0"/>
              <a:t>13/11/2024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D1277-91F0-406E-9DCC-5BACB055755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60565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2A46B-1B62-4C33-B573-F0393574CFCD}" type="datetimeFigureOut">
              <a:rPr lang="it-IT" smtClean="0"/>
              <a:t>13/11/2024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D1277-91F0-406E-9DCC-5BACB055755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6775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2A46B-1B62-4C33-B573-F0393574CFCD}" type="datetimeFigureOut">
              <a:rPr lang="it-IT" smtClean="0"/>
              <a:t>13/11/2024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D1277-91F0-406E-9DCC-5BACB055755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7542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2A46B-1B62-4C33-B573-F0393574CFCD}" type="datetimeFigureOut">
              <a:rPr lang="it-IT" smtClean="0"/>
              <a:t>13/11/2024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D1277-91F0-406E-9DCC-5BACB055755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78483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2A46B-1B62-4C33-B573-F0393574CFCD}" type="datetimeFigureOut">
              <a:rPr lang="it-IT" smtClean="0"/>
              <a:t>13/11/2024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D1277-91F0-406E-9DCC-5BACB055755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86862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2A46B-1B62-4C33-B573-F0393574CFCD}" type="datetimeFigureOut">
              <a:rPr lang="it-IT" smtClean="0"/>
              <a:t>13/11/2024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D1277-91F0-406E-9DCC-5BACB055755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6425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152A46B-1B62-4C33-B573-F0393574CFCD}" type="datetimeFigureOut">
              <a:rPr lang="it-IT" smtClean="0"/>
              <a:t>13/11/2024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DFD1277-91F0-406E-9DCC-5BACB055755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89072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40000"/>
                <a:lumOff val="6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itrovare Medea">
            <a:extLst>
              <a:ext uri="{FF2B5EF4-FFF2-40B4-BE49-F238E27FC236}">
                <a16:creationId xmlns:a16="http://schemas.microsoft.com/office/drawing/2014/main" id="{ABBCC66C-BBE4-694C-6E68-A06D5EED15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4591" y="4024558"/>
            <a:ext cx="4683696" cy="7266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Immagine 3" descr="Immagine che contiene Elementi grafici, grafica, cerchio, design&#10;&#10;Descrizione generata automaticamente">
            <a:extLst>
              <a:ext uri="{FF2B5EF4-FFF2-40B4-BE49-F238E27FC236}">
                <a16:creationId xmlns:a16="http://schemas.microsoft.com/office/drawing/2014/main" id="{F927F20E-0531-2DDF-1206-C05123DE162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4591" y="483835"/>
            <a:ext cx="1289643" cy="1289643"/>
          </a:xfrm>
          <a:prstGeom prst="rect">
            <a:avLst/>
          </a:prstGeom>
        </p:spPr>
      </p:pic>
      <p:pic>
        <p:nvPicPr>
          <p:cNvPr id="6" name="Immagine 5" descr="Immagine che contiene testo, logo, emblema, simbolo&#10;&#10;Descrizione generata automaticamente">
            <a:extLst>
              <a:ext uri="{FF2B5EF4-FFF2-40B4-BE49-F238E27FC236}">
                <a16:creationId xmlns:a16="http://schemas.microsoft.com/office/drawing/2014/main" id="{034B7027-1877-CA8A-CC79-2A620346429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5680" y="418600"/>
            <a:ext cx="1395346" cy="1420114"/>
          </a:xfrm>
          <a:prstGeom prst="rect">
            <a:avLst/>
          </a:prstGeom>
        </p:spPr>
      </p:pic>
      <p:pic>
        <p:nvPicPr>
          <p:cNvPr id="7" name="Picture 4">
            <a:extLst>
              <a:ext uri="{FF2B5EF4-FFF2-40B4-BE49-F238E27FC236}">
                <a16:creationId xmlns:a16="http://schemas.microsoft.com/office/drawing/2014/main" id="{05FD70C9-0C15-FD0E-2C63-9CF9D27103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6037" y="418600"/>
            <a:ext cx="1218966" cy="1523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asellaDiTesto 8">
            <a:extLst>
              <a:ext uri="{FF2B5EF4-FFF2-40B4-BE49-F238E27FC236}">
                <a16:creationId xmlns:a16="http://schemas.microsoft.com/office/drawing/2014/main" id="{41A7F39B-F010-1C90-8F5A-0CAE9F8113A1}"/>
              </a:ext>
            </a:extLst>
          </p:cNvPr>
          <p:cNvSpPr txBox="1"/>
          <p:nvPr/>
        </p:nvSpPr>
        <p:spPr>
          <a:xfrm>
            <a:off x="261257" y="1886864"/>
            <a:ext cx="883703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400" dirty="0"/>
              <a:t>                    </a:t>
            </a:r>
            <a:r>
              <a:rPr lang="it-IT" sz="4400" dirty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Presentazione del libro</a:t>
            </a:r>
          </a:p>
          <a:p>
            <a:pPr algn="r"/>
            <a:r>
              <a:rPr lang="it-IT" sz="4400" dirty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RITROVARE MEDEA</a:t>
            </a:r>
          </a:p>
          <a:p>
            <a:pPr algn="ctr"/>
            <a:r>
              <a:rPr lang="it-IT" sz="4400" dirty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                      di </a:t>
            </a:r>
            <a:r>
              <a:rPr lang="it-IT" sz="4400" i="1" dirty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Maria Procopio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F72C7D68-4ED3-DC3F-3537-6A6F4E1F006C}"/>
              </a:ext>
            </a:extLst>
          </p:cNvPr>
          <p:cNvSpPr txBox="1"/>
          <p:nvPr/>
        </p:nvSpPr>
        <p:spPr>
          <a:xfrm>
            <a:off x="378995" y="4042988"/>
            <a:ext cx="3344779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2000" dirty="0"/>
          </a:p>
          <a:p>
            <a:endParaRPr lang="it-IT" sz="2000" dirty="0"/>
          </a:p>
          <a:p>
            <a:r>
              <a:rPr lang="it-IT" sz="2000" dirty="0">
                <a:solidFill>
                  <a:srgbClr val="002060"/>
                </a:solidFill>
              </a:rPr>
              <a:t>INTRODUCE</a:t>
            </a:r>
          </a:p>
          <a:p>
            <a:r>
              <a:rPr lang="it-IT" sz="2000" b="1" dirty="0">
                <a:solidFill>
                  <a:srgbClr val="002060"/>
                </a:solidFill>
              </a:rPr>
              <a:t>Maria Tripodi</a:t>
            </a:r>
            <a:r>
              <a:rPr lang="it-IT" sz="2400" i="1" dirty="0">
                <a:solidFill>
                  <a:srgbClr val="002060"/>
                </a:solidFill>
              </a:rPr>
              <a:t> </a:t>
            </a:r>
          </a:p>
          <a:p>
            <a:r>
              <a:rPr lang="it-IT" sz="1600" i="1" dirty="0">
                <a:solidFill>
                  <a:srgbClr val="002060"/>
                </a:solidFill>
              </a:rPr>
              <a:t>Docente Ist. Comprensivo Statale Curinga</a:t>
            </a:r>
          </a:p>
          <a:p>
            <a:endParaRPr lang="it-IT" sz="1600" b="1" i="1" dirty="0">
              <a:solidFill>
                <a:srgbClr val="002060"/>
              </a:solidFill>
            </a:endParaRPr>
          </a:p>
          <a:p>
            <a:r>
              <a:rPr lang="it-IT" sz="2000" dirty="0">
                <a:solidFill>
                  <a:srgbClr val="002060"/>
                </a:solidFill>
              </a:rPr>
              <a:t>MODERA</a:t>
            </a:r>
          </a:p>
          <a:p>
            <a:r>
              <a:rPr lang="it-IT" sz="2000" b="1" dirty="0">
                <a:solidFill>
                  <a:srgbClr val="002060"/>
                </a:solidFill>
              </a:rPr>
              <a:t>Patrizia Maiello </a:t>
            </a:r>
          </a:p>
          <a:p>
            <a:r>
              <a:rPr lang="it-IT" i="1" dirty="0">
                <a:solidFill>
                  <a:srgbClr val="002060"/>
                </a:solidFill>
              </a:rPr>
              <a:t>coordinatrice  </a:t>
            </a:r>
          </a:p>
          <a:p>
            <a:r>
              <a:rPr lang="it-IT" i="1" dirty="0">
                <a:solidFill>
                  <a:srgbClr val="002060"/>
                </a:solidFill>
              </a:rPr>
              <a:t>«Comitato Curinga in rosa»</a:t>
            </a:r>
          </a:p>
          <a:p>
            <a:endParaRPr lang="it-IT" dirty="0"/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5B81880F-4849-EA1E-215A-0B30B59FC060}"/>
              </a:ext>
            </a:extLst>
          </p:cNvPr>
          <p:cNvSpPr txBox="1"/>
          <p:nvPr/>
        </p:nvSpPr>
        <p:spPr>
          <a:xfrm>
            <a:off x="410568" y="7134097"/>
            <a:ext cx="4573759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2000" i="1" dirty="0"/>
          </a:p>
          <a:p>
            <a:r>
              <a:rPr lang="it-IT" sz="2000" dirty="0">
                <a:solidFill>
                  <a:srgbClr val="002060"/>
                </a:solidFill>
              </a:rPr>
              <a:t>SALUTI</a:t>
            </a:r>
          </a:p>
          <a:p>
            <a:r>
              <a:rPr lang="it-IT" sz="2000" b="1" dirty="0">
                <a:solidFill>
                  <a:srgbClr val="002060"/>
                </a:solidFill>
              </a:rPr>
              <a:t>Sara Mazzotta</a:t>
            </a:r>
          </a:p>
          <a:p>
            <a:r>
              <a:rPr lang="it-IT" i="1" dirty="0">
                <a:solidFill>
                  <a:srgbClr val="002060"/>
                </a:solidFill>
              </a:rPr>
              <a:t>Assessore alla Cultura </a:t>
            </a:r>
          </a:p>
          <a:p>
            <a:r>
              <a:rPr lang="it-IT" i="1" dirty="0">
                <a:solidFill>
                  <a:srgbClr val="002060"/>
                </a:solidFill>
              </a:rPr>
              <a:t>Comune di Curinga</a:t>
            </a:r>
          </a:p>
          <a:p>
            <a:endParaRPr lang="it-IT" sz="2400" dirty="0">
              <a:solidFill>
                <a:srgbClr val="002060"/>
              </a:solidFill>
            </a:endParaRPr>
          </a:p>
          <a:p>
            <a:r>
              <a:rPr lang="it-IT" sz="2000" dirty="0">
                <a:solidFill>
                  <a:srgbClr val="002060"/>
                </a:solidFill>
              </a:rPr>
              <a:t>INTERVERRANNO</a:t>
            </a:r>
          </a:p>
          <a:p>
            <a:r>
              <a:rPr lang="it-IT" sz="2000" b="1" dirty="0">
                <a:solidFill>
                  <a:srgbClr val="002060"/>
                </a:solidFill>
              </a:rPr>
              <a:t>Giovanna Bruno</a:t>
            </a:r>
          </a:p>
          <a:p>
            <a:r>
              <a:rPr lang="it-IT" i="1" dirty="0">
                <a:solidFill>
                  <a:srgbClr val="002060"/>
                </a:solidFill>
              </a:rPr>
              <a:t>Dirigente scolastico Istituto </a:t>
            </a:r>
          </a:p>
          <a:p>
            <a:r>
              <a:rPr lang="it-IT" i="1" dirty="0">
                <a:solidFill>
                  <a:srgbClr val="002060"/>
                </a:solidFill>
              </a:rPr>
              <a:t>Comprensivo Statale Curinga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7E58FA5B-1E21-4F7D-2A98-50482C6B4331}"/>
              </a:ext>
            </a:extLst>
          </p:cNvPr>
          <p:cNvSpPr txBox="1"/>
          <p:nvPr/>
        </p:nvSpPr>
        <p:spPr>
          <a:xfrm>
            <a:off x="1400166" y="11290684"/>
            <a:ext cx="680086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rgbClr val="002060"/>
                </a:solidFill>
              </a:rPr>
              <a:t>Venerdì 22 novembre 2024 ore 17:30</a:t>
            </a:r>
          </a:p>
          <a:p>
            <a:pPr algn="ctr"/>
            <a:r>
              <a:rPr lang="it-IT" sz="2800" b="1" dirty="0">
                <a:solidFill>
                  <a:srgbClr val="002060"/>
                </a:solidFill>
              </a:rPr>
              <a:t>Istituto Comprensivo Statale di Curinga  plesso di Acconia 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29997495-B734-36F5-C14C-867440BE2308}"/>
              </a:ext>
            </a:extLst>
          </p:cNvPr>
          <p:cNvSpPr txBox="1"/>
          <p:nvPr/>
        </p:nvSpPr>
        <p:spPr>
          <a:xfrm>
            <a:off x="410569" y="10356026"/>
            <a:ext cx="516902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b="1" dirty="0">
                <a:solidFill>
                  <a:srgbClr val="002060"/>
                </a:solidFill>
              </a:rPr>
              <a:t>Maria Procopio</a:t>
            </a:r>
          </a:p>
          <a:p>
            <a:r>
              <a:rPr lang="it-IT" sz="2000" i="1" dirty="0">
                <a:solidFill>
                  <a:srgbClr val="002060"/>
                </a:solidFill>
              </a:rPr>
              <a:t>Autrice del libro</a:t>
            </a:r>
          </a:p>
        </p:txBody>
      </p:sp>
      <p:pic>
        <p:nvPicPr>
          <p:cNvPr id="1028" name="Picture 4" descr="Mercoledì 25 novembre in occasione della Giornata per l'eliminazione della  violenza sulle donne, il Palazzo Comunale, si illumina di Rosso. - Città di  Guidonia Montecelio : Città di Guidonia Montecelio">
            <a:extLst>
              <a:ext uri="{FF2B5EF4-FFF2-40B4-BE49-F238E27FC236}">
                <a16:creationId xmlns:a16="http://schemas.microsoft.com/office/drawing/2014/main" id="{DDFA3902-95AD-4EC0-9702-307A66D922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13" y="2223974"/>
            <a:ext cx="1132768" cy="1592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187056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i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84</TotalTime>
  <Words>66</Words>
  <Application>Microsoft Office PowerPoint</Application>
  <PresentationFormat>Formato A3 (297x420 mm)</PresentationFormat>
  <Paragraphs>27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Aharoni</vt:lpstr>
      <vt:lpstr>Aptos</vt:lpstr>
      <vt:lpstr>Aptos Display</vt:lpstr>
      <vt:lpstr>Arial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Chiara Zarola</dc:creator>
  <cp:lastModifiedBy>Maiello Patrizia</cp:lastModifiedBy>
  <cp:revision>4</cp:revision>
  <dcterms:created xsi:type="dcterms:W3CDTF">2024-11-09T14:45:33Z</dcterms:created>
  <dcterms:modified xsi:type="dcterms:W3CDTF">2024-11-13T10:18:17Z</dcterms:modified>
</cp:coreProperties>
</file>